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"/>
  </p:notesMasterIdLst>
  <p:sldIdLst>
    <p:sldId id="272" r:id="rId5"/>
    <p:sldId id="260" r:id="rId6"/>
    <p:sldId id="261" r:id="rId7"/>
    <p:sldId id="270" r:id="rId8"/>
    <p:sldId id="262" r:id="rId9"/>
    <p:sldId id="265" r:id="rId10"/>
    <p:sldId id="383" r:id="rId11"/>
    <p:sldId id="381" r:id="rId12"/>
    <p:sldId id="386" r:id="rId13"/>
    <p:sldId id="384" r:id="rId14"/>
    <p:sldId id="392" r:id="rId15"/>
    <p:sldId id="393" r:id="rId16"/>
    <p:sldId id="389" r:id="rId17"/>
    <p:sldId id="390" r:id="rId18"/>
    <p:sldId id="391" r:id="rId19"/>
    <p:sldId id="382" r:id="rId20"/>
    <p:sldId id="388" r:id="rId21"/>
    <p:sldId id="394" r:id="rId22"/>
    <p:sldId id="395" r:id="rId23"/>
    <p:sldId id="396" r:id="rId24"/>
    <p:sldId id="397" r:id="rId25"/>
    <p:sldId id="385" r:id="rId26"/>
    <p:sldId id="398" r:id="rId27"/>
    <p:sldId id="399" r:id="rId28"/>
    <p:sldId id="387" r:id="rId29"/>
    <p:sldId id="307" r:id="rId30"/>
    <p:sldId id="400" r:id="rId31"/>
    <p:sldId id="401" r:id="rId32"/>
    <p:sldId id="402" r:id="rId33"/>
    <p:sldId id="27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22" autoAdjust="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1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113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Estruturando seu HTML + Formatações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ainda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Capitã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000" dirty="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embed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já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/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prosiá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”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modernos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aceitam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aproximadamente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140 cores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Vermelho, Verde e Azul, mas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descrito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Hexadecimal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(Hue),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Saturação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(Saturation) 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Iluminação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(Lighten).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 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vermelho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240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RGB,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HSL,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escolher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cores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pelos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&lt;strong&gt;,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fieldsets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iframes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alguns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HTML,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CSS.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começar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Continuando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“planta” do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nosso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site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e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span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legal!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fieldset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37783B61-1DAD-499A-B2F4-40AE581E7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552</Words>
  <Application>Microsoft Office PowerPoint</Application>
  <PresentationFormat>Apresentação no Ecrã (16:9)</PresentationFormat>
  <Paragraphs>93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1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19</cp:revision>
  <dcterms:modified xsi:type="dcterms:W3CDTF">2023-02-02T01:51:08Z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